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0" r:id="rId10"/>
    <p:sldId id="261" r:id="rId11"/>
    <p:sldId id="268" r:id="rId12"/>
    <p:sldId id="269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153"/>
    <a:srgbClr val="422C16"/>
    <a:srgbClr val="0C788E"/>
    <a:srgbClr val="006666"/>
    <a:srgbClr val="0099CC"/>
    <a:srgbClr val="660066"/>
    <a:srgbClr val="660033"/>
    <a:srgbClr val="5F5F5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64" d="100"/>
          <a:sy n="64" d="100"/>
        </p:scale>
        <p:origin x="-10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46296-C30D-4729-8D23-82DC63E63F5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3943B-C009-4533-9778-C6D4C57A7EE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68B7C-DE19-4D27-86E8-608C39BB537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C0497-8EF8-4A35-943F-11B422DFB3F2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AB2F5-814D-4A18-8557-61A6286F611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64029-C812-4BFF-9135-FB7FA8DD527E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9BA17-CA88-43A7-B4B2-41044383C75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736C8-F4D2-489A-A51A-91152595063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6C2FF-D85E-4B11-8941-63D58483D9FC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9D25E-C494-4E64-AD8A-2285FB18FF6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168E-309C-4BEC-A625-363D36037060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20F8DA5-1D69-4E93-9741-000F2833873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4356100" y="836613"/>
            <a:ext cx="4248150" cy="647700"/>
          </a:xfrm>
        </p:spPr>
        <p:txBody>
          <a:bodyPr/>
          <a:lstStyle/>
          <a:p>
            <a:pPr eaLnBrk="1" hangingPunct="1">
              <a:defRPr/>
            </a:pPr>
            <a:r>
              <a:rPr lang="es-UY" sz="3600" b="1" dirty="0" smtClean="0">
                <a:solidFill>
                  <a:schemeClr val="accent1">
                    <a:lumMod val="25000"/>
                  </a:schemeClr>
                </a:solidFill>
              </a:rPr>
              <a:t>Mental </a:t>
            </a:r>
            <a:r>
              <a:rPr lang="es-UY" sz="3600" b="1" dirty="0" err="1" smtClean="0">
                <a:solidFill>
                  <a:schemeClr val="accent1">
                    <a:lumMod val="25000"/>
                  </a:schemeClr>
                </a:solidFill>
              </a:rPr>
              <a:t>Math</a:t>
            </a:r>
            <a:r>
              <a:rPr lang="es-UY" sz="3600" b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es-UY" sz="3600" b="1" dirty="0" err="1" smtClean="0">
                <a:solidFill>
                  <a:schemeClr val="accent1">
                    <a:lumMod val="25000"/>
                  </a:schemeClr>
                </a:solidFill>
              </a:rPr>
              <a:t>Day</a:t>
            </a:r>
            <a:r>
              <a:rPr lang="es-UY" sz="3600" b="1" dirty="0" smtClean="0">
                <a:solidFill>
                  <a:schemeClr val="accent1">
                    <a:lumMod val="25000"/>
                  </a:schemeClr>
                </a:solidFill>
              </a:rPr>
              <a:t> 1</a:t>
            </a:r>
            <a:endParaRPr lang="es-ES" sz="3600" b="1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484784"/>
          <a:ext cx="849694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906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SUM=55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2x55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3x55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4x55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5x55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6x55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7x55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8x55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9x55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10x55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5576" y="76470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Sum is 55x55 + 55+55=?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5661248"/>
            <a:ext cx="86409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55 more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5576" y="76470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Sum is 55x55 + 2x55=?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=(50+5)x(50+5)+2x55</a:t>
            </a:r>
          </a:p>
          <a:p>
            <a:pPr algn="ctr">
              <a:buNone/>
            </a:pPr>
            <a:r>
              <a:rPr lang="en-US" dirty="0" smtClean="0"/>
              <a:t>=(50x50)+5x50+50x5+5x5+2x55</a:t>
            </a:r>
          </a:p>
          <a:p>
            <a:pPr algn="ctr">
              <a:buNone/>
            </a:pPr>
            <a:r>
              <a:rPr lang="en-US" dirty="0" smtClean="0"/>
              <a:t>So we need the total of</a:t>
            </a:r>
          </a:p>
          <a:p>
            <a:pPr algn="ctr"/>
            <a:r>
              <a:rPr lang="en-US" dirty="0" smtClean="0"/>
              <a:t>2500</a:t>
            </a:r>
          </a:p>
          <a:p>
            <a:pPr algn="ctr"/>
            <a:r>
              <a:rPr lang="en-US" dirty="0" smtClean="0"/>
              <a:t>250</a:t>
            </a:r>
          </a:p>
          <a:p>
            <a:pPr algn="ctr"/>
            <a:r>
              <a:rPr lang="en-US" dirty="0" smtClean="0"/>
              <a:t>250</a:t>
            </a:r>
          </a:p>
          <a:p>
            <a:pPr algn="ctr"/>
            <a:r>
              <a:rPr lang="en-US" dirty="0" smtClean="0"/>
              <a:t>25</a:t>
            </a:r>
          </a:p>
          <a:p>
            <a:pPr algn="ctr"/>
            <a:r>
              <a:rPr lang="en-US" dirty="0" smtClean="0"/>
              <a:t>110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5576" y="76470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Sum is 55x55 + 55=?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So we need the total of</a:t>
            </a:r>
          </a:p>
          <a:p>
            <a:pPr algn="ctr"/>
            <a:r>
              <a:rPr lang="en-US" dirty="0" smtClean="0"/>
              <a:t>2500</a:t>
            </a:r>
          </a:p>
          <a:p>
            <a:pPr algn="ctr"/>
            <a:r>
              <a:rPr lang="en-US" dirty="0" smtClean="0"/>
              <a:t>250</a:t>
            </a:r>
          </a:p>
          <a:p>
            <a:pPr algn="ctr"/>
            <a:r>
              <a:rPr lang="en-US" dirty="0" smtClean="0"/>
              <a:t>250</a:t>
            </a:r>
          </a:p>
          <a:p>
            <a:pPr algn="ctr"/>
            <a:r>
              <a:rPr lang="en-US" dirty="0" smtClean="0"/>
              <a:t>25</a:t>
            </a:r>
          </a:p>
          <a:p>
            <a:pPr algn="ctr"/>
            <a:r>
              <a:rPr lang="en-US" dirty="0" smtClean="0"/>
              <a:t>110</a:t>
            </a:r>
          </a:p>
          <a:p>
            <a:pPr algn="ctr">
              <a:buNone/>
            </a:pPr>
            <a:r>
              <a:rPr lang="en-US" dirty="0" smtClean="0"/>
              <a:t>This is 2500+500+135=3135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Basic Addition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 and subtract the summands to make this easier!</a:t>
            </a:r>
            <a:endParaRPr lang="en-US" dirty="0" smtClean="0"/>
          </a:p>
          <a:p>
            <a:pPr algn="ctr" eaLnBrk="1" hangingPunct="1">
              <a:buNone/>
            </a:pPr>
            <a:r>
              <a:rPr lang="en-US" sz="4800" dirty="0" smtClean="0"/>
              <a:t>1202 + 998 = </a:t>
            </a:r>
          </a:p>
          <a:p>
            <a:pPr algn="ctr" eaLnBrk="1" hangingPunct="1">
              <a:buNone/>
            </a:pPr>
            <a:r>
              <a:rPr lang="en-US" sz="4800" dirty="0" smtClean="0"/>
              <a:t>? + 1000 = </a:t>
            </a:r>
          </a:p>
          <a:p>
            <a:pPr algn="ctr" eaLnBrk="1" hangingPunct="1">
              <a:buNone/>
            </a:pPr>
            <a:r>
              <a:rPr lang="en-US" sz="4800" dirty="0" smtClean="0"/>
              <a:t>1200 + 1000 = </a:t>
            </a:r>
          </a:p>
          <a:p>
            <a:pPr algn="ctr" eaLnBrk="1" hangingPunct="1">
              <a:buNone/>
            </a:pPr>
            <a:r>
              <a:rPr lang="en-US" sz="4800" dirty="0" smtClean="0"/>
              <a:t>2200</a:t>
            </a:r>
            <a:endParaRPr 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More Basic Addition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050904" cy="4525963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4800" dirty="0" smtClean="0"/>
              <a:t>5346 + 445 = </a:t>
            </a:r>
          </a:p>
          <a:p>
            <a:pPr algn="ctr" eaLnBrk="1" hangingPunct="1">
              <a:buNone/>
            </a:pPr>
            <a:r>
              <a:rPr lang="en-US" sz="4800" dirty="0" smtClean="0"/>
              <a:t>? + 450 = </a:t>
            </a:r>
          </a:p>
          <a:p>
            <a:pPr algn="ctr" eaLnBrk="1" hangingPunct="1">
              <a:buNone/>
            </a:pPr>
            <a:r>
              <a:rPr lang="en-US" sz="4800" dirty="0" smtClean="0"/>
              <a:t>5341 + 450 = </a:t>
            </a:r>
          </a:p>
          <a:p>
            <a:pPr algn="ctr" eaLnBrk="1" hangingPunct="1">
              <a:buNone/>
            </a:pPr>
            <a:r>
              <a:rPr lang="en-US" sz="4800" dirty="0" smtClean="0"/>
              <a:t>5741+50 = </a:t>
            </a:r>
          </a:p>
          <a:p>
            <a:pPr algn="ctr" eaLnBrk="1" hangingPunct="1">
              <a:buNone/>
            </a:pPr>
            <a:r>
              <a:rPr lang="en-US" sz="4800" dirty="0" smtClean="0"/>
              <a:t>5791</a:t>
            </a:r>
            <a:endParaRPr lang="en-US" sz="4800" dirty="0" smtClean="0"/>
          </a:p>
        </p:txBody>
      </p:sp>
      <p:pic>
        <p:nvPicPr>
          <p:cNvPr id="15362" name="Picture 2" descr="C:\Users\user\AppData\Local\Microsoft\Windows\Temporary Internet Files\Content.IE5\3SCBY72I\MM90036518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3520" y="1554480"/>
            <a:ext cx="3566160" cy="35661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12360" y="3284984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+</a:t>
            </a:r>
            <a:endParaRPr lang="en-US" sz="4400" b="1" dirty="0"/>
          </a:p>
        </p:txBody>
      </p:sp>
      <p:sp>
        <p:nvSpPr>
          <p:cNvPr id="6" name="Rectangle 5"/>
          <p:cNvSpPr/>
          <p:nvPr/>
        </p:nvSpPr>
        <p:spPr>
          <a:xfrm>
            <a:off x="6011485" y="3284984"/>
            <a:ext cx="3722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/>
              <a:t>-</a:t>
            </a:r>
            <a:endParaRPr lang="en-US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522920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SUMMAND 1</a:t>
            </a:r>
            <a:endParaRPr lang="en-US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7236296" y="5229200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SUMMAND 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try it! (all techniques)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87654321+12345678=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123456789+987654321=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1+2+3+4+5+6+7+8+9=</a:t>
            </a:r>
          </a:p>
          <a:p>
            <a:pPr>
              <a:buNone/>
            </a:pPr>
            <a:r>
              <a:rPr lang="en-US" dirty="0" smtClean="0"/>
              <a:t>=(1+9)+(8+2)+(7+3)+(6+4)+5=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2+4+6+8+10+12+14+16+18=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all entries - Which is More?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91680" y="1196752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1268760"/>
          <a:ext cx="770486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442"/>
                <a:gridCol w="700442"/>
                <a:gridCol w="700442"/>
                <a:gridCol w="700442"/>
                <a:gridCol w="700442"/>
                <a:gridCol w="700442"/>
                <a:gridCol w="700442"/>
                <a:gridCol w="700442"/>
                <a:gridCol w="700442"/>
                <a:gridCol w="700442"/>
                <a:gridCol w="7004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 All ENTRIES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47664" y="1340768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n-US" dirty="0" smtClean="0"/>
              <a:t>Total is 10x55+100x45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6" y="2276872"/>
          <a:ext cx="720079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761794"/>
                <a:gridCol w="10187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SUM= 55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55+200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55+300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55+400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55+500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55+600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55+700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55+800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55+900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/>
          <a:lstStyle/>
          <a:p>
            <a:r>
              <a:rPr lang="en-US" dirty="0" smtClean="0"/>
              <a:t>Total is 10x55+100x45</a:t>
            </a:r>
            <a:br>
              <a:rPr lang="en-US" dirty="0" smtClean="0"/>
            </a:br>
            <a:r>
              <a:rPr lang="en-US" dirty="0" smtClean="0"/>
              <a:t>=550+4500=5000+50</a:t>
            </a:r>
            <a:br>
              <a:rPr lang="en-US" dirty="0" smtClean="0"/>
            </a:br>
            <a:r>
              <a:rPr lang="en-US" dirty="0" smtClean="0"/>
              <a:t>=5050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03648" y="2636912"/>
          <a:ext cx="720079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761794"/>
                <a:gridCol w="10187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SUM= 55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55+200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55+300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55+400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55+500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55+600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55+700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55+800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55+900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844824"/>
          <a:ext cx="770486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442"/>
                <a:gridCol w="700442"/>
                <a:gridCol w="700442"/>
                <a:gridCol w="700442"/>
                <a:gridCol w="700442"/>
                <a:gridCol w="700442"/>
                <a:gridCol w="700442"/>
                <a:gridCol w="700442"/>
                <a:gridCol w="700442"/>
                <a:gridCol w="700442"/>
                <a:gridCol w="7004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20688"/>
            <a:ext cx="8820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Add up all the numbers in this table </a:t>
            </a:r>
          </a:p>
          <a:p>
            <a:pPr algn="ctr"/>
            <a:r>
              <a:rPr lang="en-US" sz="3600" dirty="0" smtClean="0"/>
              <a:t>(in your head!)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11487</TotalTime>
  <Words>961</Words>
  <Application>Microsoft Office PowerPoint</Application>
  <PresentationFormat>On-screen Show (4:3)</PresentationFormat>
  <Paragraphs>845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Diseño predeterminado</vt:lpstr>
      <vt:lpstr>Mental Math Day 1</vt:lpstr>
      <vt:lpstr>Basic Addition</vt:lpstr>
      <vt:lpstr>More Basic Addition</vt:lpstr>
      <vt:lpstr>You try it! (all techniques)</vt:lpstr>
      <vt:lpstr>Sum all entries - Which is More?</vt:lpstr>
      <vt:lpstr>SUM  All ENTRIES</vt:lpstr>
      <vt:lpstr>Total is 10x55+100x45</vt:lpstr>
      <vt:lpstr>Total is 10x55+100x45 =550+4500=5000+50 =5050</vt:lpstr>
      <vt:lpstr>Slide 9</vt:lpstr>
      <vt:lpstr>Slide 10</vt:lpstr>
      <vt:lpstr>Slide 11</vt:lpstr>
      <vt:lpstr>Slide 12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Edward C Keppelmann</cp:lastModifiedBy>
  <cp:revision>734</cp:revision>
  <dcterms:created xsi:type="dcterms:W3CDTF">2010-05-23T14:28:12Z</dcterms:created>
  <dcterms:modified xsi:type="dcterms:W3CDTF">2014-06-28T14:10:02Z</dcterms:modified>
</cp:coreProperties>
</file>